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5" r:id="rId1"/>
  </p:sldMasterIdLst>
  <p:notesMasterIdLst>
    <p:notesMasterId r:id="rId21"/>
  </p:notesMasterIdLst>
  <p:sldIdLst>
    <p:sldId id="256" r:id="rId2"/>
    <p:sldId id="257" r:id="rId3"/>
    <p:sldId id="263" r:id="rId4"/>
    <p:sldId id="264" r:id="rId5"/>
    <p:sldId id="259" r:id="rId6"/>
    <p:sldId id="265" r:id="rId7"/>
    <p:sldId id="260" r:id="rId8"/>
    <p:sldId id="269" r:id="rId9"/>
    <p:sldId id="270" r:id="rId10"/>
    <p:sldId id="261" r:id="rId11"/>
    <p:sldId id="271" r:id="rId12"/>
    <p:sldId id="273" r:id="rId13"/>
    <p:sldId id="274" r:id="rId14"/>
    <p:sldId id="272" r:id="rId15"/>
    <p:sldId id="258" r:id="rId16"/>
    <p:sldId id="278" r:id="rId17"/>
    <p:sldId id="276" r:id="rId18"/>
    <p:sldId id="275" r:id="rId19"/>
    <p:sldId id="277" r:id="rId20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A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1"/>
    <p:restoredTop sz="94633"/>
  </p:normalViewPr>
  <p:slideViewPr>
    <p:cSldViewPr snapToGrid="0" snapToObjects="1">
      <p:cViewPr varScale="1">
        <p:scale>
          <a:sx n="176" d="100"/>
          <a:sy n="176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552D-4D31-2447-9D5F-190524270CEE}" type="datetimeFigureOut">
              <a:t>04/05/2019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47DFE-16E9-3E49-8554-9658591C5307}" type="slidenum"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5520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055076"/>
            <a:ext cx="6858000" cy="474785"/>
          </a:xfrm>
        </p:spPr>
        <p:txBody>
          <a:bodyPr lIns="90000" anchor="ctr" anchorCtr="1">
            <a:normAutofit/>
          </a:bodyPr>
          <a:lstStyle>
            <a:lvl1pPr algn="ctr">
              <a:defRPr sz="3600" baseline="0">
                <a:solidFill>
                  <a:srgbClr val="FBAF4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22177"/>
            <a:ext cx="6858000" cy="310662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D5C89AF-383A-BF4F-98FF-BA269255BF7D}" type="datetime1">
              <a:t>04/05/2019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a-DK" dirty="0" err="1"/>
              <a:t>Algorithms</a:t>
            </a:r>
            <a:r>
              <a:rPr lang="da-DK" dirty="0"/>
              <a:t> &amp; Data </a:t>
            </a:r>
            <a:r>
              <a:rPr lang="da-DK" dirty="0" err="1"/>
              <a:t>Structures</a:t>
            </a:r>
            <a:r>
              <a:rPr lang="da-DK" dirty="0"/>
              <a:t>.                            Graphs – Part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470A77E-D69F-D146-9C59-80E8B58BE6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0" y="1644650"/>
            <a:ext cx="6858000" cy="228112"/>
          </a:xfrm>
        </p:spPr>
        <p:txBody>
          <a:bodyPr lIns="90000" anchor="ctr" anchorCtr="1">
            <a:noAutofit/>
          </a:bodyPr>
          <a:lstStyle>
            <a:lvl1pPr marL="0" indent="0">
              <a:buNone/>
              <a:defRPr sz="2000">
                <a:solidFill>
                  <a:srgbClr val="FBAF3F"/>
                </a:solidFill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82F73DB-6B2E-7A4A-9508-037A56E8A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3000" y="2355787"/>
            <a:ext cx="6858000" cy="3095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034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9ED3-5314-5442-9427-F38A9EDB2BBB}" type="datetime1">
              <a:t>04/05/2019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5192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7685"/>
            <a:ext cx="1971675" cy="4329784"/>
          </a:xfrm>
        </p:spPr>
        <p:txBody>
          <a:bodyPr vert="eaVert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7685"/>
            <a:ext cx="5800725" cy="432978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A28AA-63B0-3248-8D76-06B65BEFE437}" type="datetime1">
              <a:t>04/05/2019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034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652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6C79-8F3F-C64B-8E6F-CF499655C6CE}" type="datetime1">
              <a:t>04/05/2019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738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94593"/>
            <a:ext cx="7886700" cy="7318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1C5FD-8A15-534C-8E93-0C922FFEDA90}" type="datetime1">
              <a:t>04/05/2019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650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22313"/>
            <a:ext cx="7886700" cy="6865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t>04/05/2019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564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03385"/>
            <a:ext cx="7886700" cy="731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14362-2D21-5B46-9359-6F295ED7BA16}" type="datetime1">
              <a:t>04/05/2019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44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4E387-CFEA-E445-AE94-E6ABABC209CC}" type="datetime1">
              <a:t>04/05/2019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1626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55178"/>
            <a:ext cx="2949178" cy="303564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t>04/05/2019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047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63970"/>
            <a:ext cx="2949178" cy="302685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AFDF1-BF63-3B44-8407-3A4DFC0EC021}" type="datetime1">
              <a:t>04/05/2019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602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8553"/>
            <a:ext cx="7886700" cy="731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32085"/>
            <a:ext cx="7886700" cy="3415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AA8C3-2D33-F74D-AAA5-75C5F894B128}" type="datetime1">
              <a:t>04/05/2019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470645"/>
            <a:ext cx="30861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4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2EE-A0D0-3249-9FA1-920ACC078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Algorithms &amp; Data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278B-9201-0A49-8989-E8652F9FD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/>
              <a:t>Spring 2019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C23AB-C43E-5340-808A-8BFE828392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/>
              <a:t>Text Mining Tries, KD-Trees &amp; Workshop Week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E0989-94C1-9F4A-8AB0-B921D354D6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/>
              <a:t>Jacob Trier Frederiksen &amp; Anders Kalhauge</a:t>
            </a:r>
          </a:p>
        </p:txBody>
      </p:sp>
    </p:spTree>
    <p:extLst>
      <p:ext uri="{BB962C8B-B14F-4D97-AF65-F5344CB8AC3E}">
        <p14:creationId xmlns:p14="http://schemas.microsoft.com/office/powerpoint/2010/main" val="86333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10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3955143"/>
            <a:ext cx="7789636" cy="957943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536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CBDE-04A2-0F49-BE43-2170DC3A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Project 5 – reaching a level of independence...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BDF9F-28CA-B048-B2BE-F16670A3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800"/>
              <a:t>You get to choose your topic (from a list of four):</a:t>
            </a:r>
          </a:p>
          <a:p>
            <a:pPr marL="0" indent="0">
              <a:buNone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Out-of-core Sorting</a:t>
            </a:r>
            <a:r>
              <a:rPr lang="da-DK"/>
              <a:t> of ‘Big Data’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Text Mining</a:t>
            </a:r>
            <a:r>
              <a:rPr lang="da-DK"/>
              <a:t>, using Tries for sorting ‘Big Data’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Error detection/correction</a:t>
            </a:r>
            <a:r>
              <a:rPr lang="da-DK"/>
              <a:t> in sorting of ‘Big Data’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kD-Tree acceleration</a:t>
            </a:r>
            <a:r>
              <a:rPr lang="da-DK"/>
              <a:t>, searching kD spaces w/applications</a:t>
            </a:r>
          </a:p>
          <a:p>
            <a:pPr marL="342900" lvl="1" indent="0">
              <a:buNone/>
            </a:pP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3E1E8-8507-0444-939C-857D55AD9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161FA-4A4D-F446-8981-224D119F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EED0F-1431-8244-9039-15E13230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809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12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4572000"/>
            <a:ext cx="7789636" cy="3410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752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4A1F-0073-0B41-A47A-14E05077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Text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FD4E9-57D6-2D4F-AC1D-22C4F8CC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/>
              <a:t>‘Tries’ by Anders Kalhauge</a:t>
            </a:r>
          </a:p>
          <a:p>
            <a:pPr lvl="1"/>
            <a:r>
              <a:rPr lang="da-DK"/>
              <a:t>Relevant in particular for project 5 on text mining</a:t>
            </a:r>
          </a:p>
          <a:p>
            <a:pPr lvl="1"/>
            <a:r>
              <a:rPr lang="da-DK"/>
              <a:t>Relevant generally for exam and in real ”IT Life” </a:t>
            </a:r>
            <a:r>
              <a:rPr lang="da-DK">
                <a:sym typeface="Wingdings" pitchFamily="2" charset="2"/>
              </a:rPr>
              <a:t> 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48553-4123-144F-A3B6-A44045E5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2D108-A0F3-EE45-84CE-96EEEA98F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F1C7-B12C-444C-AA56-D7601966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2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4372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8642-77A0-1540-8100-BEC1BA14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a-DK" sz="2400"/>
              <a:t>kD-Trees (here just 2D but more general)</a:t>
            </a:r>
            <a:br>
              <a:rPr lang="da-DK" sz="2400"/>
            </a:br>
            <a:r>
              <a:rPr lang="da-DK" sz="1300"/>
              <a:t>(</a:t>
            </a:r>
            <a:r>
              <a:rPr lang="da-DK" sz="1300" i="1"/>
              <a:t>con amore, </a:t>
            </a:r>
            <a:r>
              <a:rPr lang="da-DK" sz="1300"/>
              <a:t>but part of project 5 option)</a:t>
            </a:r>
            <a:endParaRPr lang="da-DK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EEE1A1E-9C76-8942-A3A6-C67B4F3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85"/>
            <a:ext cx="5318996" cy="3415384"/>
          </a:xfrm>
        </p:spPr>
        <p:txBody>
          <a:bodyPr>
            <a:normAutofit/>
          </a:bodyPr>
          <a:lstStyle/>
          <a:p>
            <a:r>
              <a:rPr lang="da-DK" sz="1600"/>
              <a:t>This is the first of two formal slides on kD-Trees, today.</a:t>
            </a:r>
          </a:p>
          <a:p>
            <a:r>
              <a:rPr lang="da-DK" sz="1600"/>
              <a:t>The rest will be free wheeling, or ”</a:t>
            </a:r>
            <a:r>
              <a:rPr lang="da-DK" sz="1600" i="1"/>
              <a:t>winging it</a:t>
            </a:r>
            <a:r>
              <a:rPr lang="da-DK" sz="1600"/>
              <a:t>”, with some interesting applications in sight.</a:t>
            </a:r>
          </a:p>
          <a:p>
            <a:endParaRPr lang="da-DK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CF2D-38D6-5444-90C9-F97BB9D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57ED-1A23-1547-9BC8-5544BF25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02DF1-7080-9445-A689-13DF31E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15</a:t>
            </a:fld>
            <a:endParaRPr lang="da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257EF-2197-C848-B79A-B32825AE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27016"/>
            <a:ext cx="5146015" cy="24204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3C038-B684-6D4D-95A6-5556859A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49" y="911483"/>
            <a:ext cx="1739901" cy="1651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9D0FB6-BB49-4F40-B2B9-79DFD85C2DB7}"/>
              </a:ext>
            </a:extLst>
          </p:cNvPr>
          <p:cNvSpPr txBox="1"/>
          <p:nvPr/>
        </p:nvSpPr>
        <p:spPr>
          <a:xfrm>
            <a:off x="2052588" y="2727016"/>
            <a:ext cx="229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/>
              <a:t>Quad-tree (2D, e.g.)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3C2E7D-523A-E04E-9041-7E2F914B8AA2}"/>
              </a:ext>
            </a:extLst>
          </p:cNvPr>
          <p:cNvSpPr txBox="1"/>
          <p:nvPr/>
        </p:nvSpPr>
        <p:spPr>
          <a:xfrm>
            <a:off x="6485675" y="2527178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Oct-tree (for 3D, e.g.)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942F2A-ACBC-F346-95E0-A046D7CEE789}"/>
              </a:ext>
            </a:extLst>
          </p:cNvPr>
          <p:cNvSpPr/>
          <p:nvPr/>
        </p:nvSpPr>
        <p:spPr>
          <a:xfrm>
            <a:off x="6457950" y="841572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0C0A92-8506-2E4A-9677-9B65CD182247}"/>
              </a:ext>
            </a:extLst>
          </p:cNvPr>
          <p:cNvSpPr/>
          <p:nvPr/>
        </p:nvSpPr>
        <p:spPr>
          <a:xfrm>
            <a:off x="6456096" y="3120691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7D1A30-2B7F-6C49-BA54-B0BED6231F20}"/>
              </a:ext>
            </a:extLst>
          </p:cNvPr>
          <p:cNvSpPr txBox="1"/>
          <p:nvPr/>
        </p:nvSpPr>
        <p:spPr>
          <a:xfrm>
            <a:off x="6484165" y="4803517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Nearest neighbor search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919E18-78A2-9144-B0A9-498E6C27A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41" y="3187854"/>
            <a:ext cx="2031185" cy="16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84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0AA92-13B3-504E-9CF6-DCE26EE50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Naiive Particle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EF226-1965-404F-89CD-3AA395899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/>
              <a:t>Space: O(M</a:t>
            </a:r>
            <a:r>
              <a:rPr lang="da-DK" baseline="30000"/>
              <a:t>2</a:t>
            </a:r>
            <a:r>
              <a:rPr lang="da-DK"/>
              <a:t> + N)</a:t>
            </a:r>
          </a:p>
          <a:p>
            <a:r>
              <a:rPr lang="da-DK"/>
              <a:t>Time: O(1 + N/M</a:t>
            </a:r>
            <a:r>
              <a:rPr lang="da-DK" baseline="30000"/>
              <a:t>2</a:t>
            </a:r>
            <a:r>
              <a:rPr lang="da-DK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8EE43-E1E6-B741-BF54-28C38A0A3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9C869-686E-C44D-93FC-6E02B700D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7A3CB-B2AE-514A-8044-3C0AE2DA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16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4C2946-A030-5F46-968B-180791775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1940" y="3207811"/>
            <a:ext cx="1924827" cy="17686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5BB1A8-9EEB-204B-B97F-CCFDA739B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140235"/>
            <a:ext cx="2204575" cy="2007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83F8CC-9A34-A347-801A-1052640630C9}"/>
              </a:ext>
            </a:extLst>
          </p:cNvPr>
          <p:cNvSpPr txBox="1"/>
          <p:nvPr/>
        </p:nvSpPr>
        <p:spPr>
          <a:xfrm>
            <a:off x="5850610" y="2758698"/>
            <a:ext cx="13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The problem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C03DFE-5060-E64A-868E-9097496BCC9D}"/>
              </a:ext>
            </a:extLst>
          </p:cNvPr>
          <p:cNvSpPr txBox="1"/>
          <p:nvPr/>
        </p:nvSpPr>
        <p:spPr>
          <a:xfrm>
            <a:off x="2192164" y="2758698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/>
              <a:t>The idea</a:t>
            </a:r>
          </a:p>
        </p:txBody>
      </p:sp>
    </p:spTree>
    <p:extLst>
      <p:ext uri="{BB962C8B-B14F-4D97-AF65-F5344CB8AC3E}">
        <p14:creationId xmlns:p14="http://schemas.microsoft.com/office/powerpoint/2010/main" val="293615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B2C2-3099-B240-B463-30BAB7192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Pop!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AB31B-F03D-8D4D-A9E2-2BB962BC2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/>
              <a:t>Where should we put ‘11’ in the quad-tree?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39438-C3DD-4B40-AF52-EB92C2BB0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D9A6B-49D5-BD45-B386-C9A6C800B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2C3D7-7ED1-904D-A267-C9D9C2B3E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17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6DAB0-9AF2-0444-BC2C-86238C4BD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436" y="2249971"/>
            <a:ext cx="3546873" cy="2784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2E4491-A268-2449-A682-32667113B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143" y="2581276"/>
            <a:ext cx="3940993" cy="2122073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246A6C0-DFF3-9C45-8A3A-795B38ACD61B}"/>
              </a:ext>
            </a:extLst>
          </p:cNvPr>
          <p:cNvSpPr/>
          <p:nvPr/>
        </p:nvSpPr>
        <p:spPr>
          <a:xfrm>
            <a:off x="3115159" y="4192292"/>
            <a:ext cx="449451" cy="426203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39111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8642-77A0-1540-8100-BEC1BA14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a-DK" sz="2400"/>
              <a:t>kD-Trees (here just 2D but more general)</a:t>
            </a:r>
            <a:br>
              <a:rPr lang="da-DK" sz="2400"/>
            </a:br>
            <a:r>
              <a:rPr lang="da-DK" sz="1300"/>
              <a:t>(</a:t>
            </a:r>
            <a:r>
              <a:rPr lang="da-DK" sz="1300" i="1"/>
              <a:t>con amore, </a:t>
            </a:r>
            <a:r>
              <a:rPr lang="da-DK" sz="1300"/>
              <a:t>but part of project 5 option)</a:t>
            </a:r>
            <a:endParaRPr lang="da-DK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EEE1A1E-9C76-8942-A3A6-C67B4F3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85"/>
            <a:ext cx="5318996" cy="3415384"/>
          </a:xfrm>
        </p:spPr>
        <p:txBody>
          <a:bodyPr>
            <a:normAutofit/>
          </a:bodyPr>
          <a:lstStyle/>
          <a:p>
            <a:r>
              <a:rPr lang="da-DK" sz="1600"/>
              <a:t>This is the first of two formal slides on kD-Trees, today.</a:t>
            </a:r>
          </a:p>
          <a:p>
            <a:r>
              <a:rPr lang="da-DK" sz="1600"/>
              <a:t>The rest will be free wheeling, or ”</a:t>
            </a:r>
            <a:r>
              <a:rPr lang="da-DK" sz="1600" i="1"/>
              <a:t>winging it</a:t>
            </a:r>
            <a:r>
              <a:rPr lang="da-DK" sz="1600"/>
              <a:t>”, with some interesting applications in sight.</a:t>
            </a:r>
          </a:p>
          <a:p>
            <a:endParaRPr lang="da-DK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CF2D-38D6-5444-90C9-F97BB9D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57ED-1A23-1547-9BC8-5544BF25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02DF1-7080-9445-A689-13DF31E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18</a:t>
            </a:fld>
            <a:endParaRPr lang="da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257EF-2197-C848-B79A-B32825AE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27016"/>
            <a:ext cx="5146015" cy="24204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3C038-B684-6D4D-95A6-5556859A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49" y="911483"/>
            <a:ext cx="1739901" cy="1651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9D0FB6-BB49-4F40-B2B9-79DFD85C2DB7}"/>
              </a:ext>
            </a:extLst>
          </p:cNvPr>
          <p:cNvSpPr txBox="1"/>
          <p:nvPr/>
        </p:nvSpPr>
        <p:spPr>
          <a:xfrm>
            <a:off x="2052588" y="2727016"/>
            <a:ext cx="229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/>
              <a:t>Quad-tree (2D, e.g.)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3C2E7D-523A-E04E-9041-7E2F914B8AA2}"/>
              </a:ext>
            </a:extLst>
          </p:cNvPr>
          <p:cNvSpPr txBox="1"/>
          <p:nvPr/>
        </p:nvSpPr>
        <p:spPr>
          <a:xfrm>
            <a:off x="6485675" y="2527178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Oct-tree (for 3D, e.g.)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942F2A-ACBC-F346-95E0-A046D7CEE789}"/>
              </a:ext>
            </a:extLst>
          </p:cNvPr>
          <p:cNvSpPr/>
          <p:nvPr/>
        </p:nvSpPr>
        <p:spPr>
          <a:xfrm>
            <a:off x="6457950" y="841572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0C0A92-8506-2E4A-9677-9B65CD182247}"/>
              </a:ext>
            </a:extLst>
          </p:cNvPr>
          <p:cNvSpPr/>
          <p:nvPr/>
        </p:nvSpPr>
        <p:spPr>
          <a:xfrm>
            <a:off x="6456096" y="3120691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7D1A30-2B7F-6C49-BA54-B0BED6231F20}"/>
              </a:ext>
            </a:extLst>
          </p:cNvPr>
          <p:cNvSpPr txBox="1"/>
          <p:nvPr/>
        </p:nvSpPr>
        <p:spPr>
          <a:xfrm>
            <a:off x="6484165" y="4803517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Nearest neighbor search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919E18-78A2-9144-B0A9-498E6C27A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41" y="3187854"/>
            <a:ext cx="2031185" cy="168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548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8642-77A0-1540-8100-BEC1BA14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a-DK" sz="2400"/>
              <a:t>kD-Trees (here just 2D but more general)</a:t>
            </a:r>
            <a:br>
              <a:rPr lang="da-DK" sz="2400"/>
            </a:br>
            <a:r>
              <a:rPr lang="da-DK" sz="1300"/>
              <a:t>(</a:t>
            </a:r>
            <a:r>
              <a:rPr lang="da-DK" sz="1300" i="1"/>
              <a:t>con amore, </a:t>
            </a:r>
            <a:r>
              <a:rPr lang="da-DK" sz="1300"/>
              <a:t>but part of project 5 option)</a:t>
            </a:r>
            <a:endParaRPr lang="da-DK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EEE1A1E-9C76-8942-A3A6-C67B4F3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85"/>
            <a:ext cx="5318996" cy="3415384"/>
          </a:xfrm>
        </p:spPr>
        <p:txBody>
          <a:bodyPr>
            <a:normAutofit/>
          </a:bodyPr>
          <a:lstStyle/>
          <a:p>
            <a:r>
              <a:rPr lang="da-DK" sz="1600"/>
              <a:t>This is the first of two formal slides on kD-Trees, today.</a:t>
            </a:r>
          </a:p>
          <a:p>
            <a:r>
              <a:rPr lang="da-DK" sz="1600"/>
              <a:t>The rest will be free wheeling, or ”</a:t>
            </a:r>
            <a:r>
              <a:rPr lang="da-DK" sz="1600" i="1"/>
              <a:t>winging it</a:t>
            </a:r>
            <a:r>
              <a:rPr lang="da-DK" sz="1600"/>
              <a:t>”, with some interesting applications in sight.</a:t>
            </a:r>
          </a:p>
          <a:p>
            <a:endParaRPr lang="da-DK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CF2D-38D6-5444-90C9-F97BB9D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57ED-1A23-1547-9BC8-5544BF25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02DF1-7080-9445-A689-13DF31E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19</a:t>
            </a:fld>
            <a:endParaRPr lang="da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257EF-2197-C848-B79A-B32825AE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27016"/>
            <a:ext cx="5146015" cy="24204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3C038-B684-6D4D-95A6-5556859A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49" y="911483"/>
            <a:ext cx="1739901" cy="1651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9D0FB6-BB49-4F40-B2B9-79DFD85C2DB7}"/>
              </a:ext>
            </a:extLst>
          </p:cNvPr>
          <p:cNvSpPr txBox="1"/>
          <p:nvPr/>
        </p:nvSpPr>
        <p:spPr>
          <a:xfrm>
            <a:off x="2052588" y="2727016"/>
            <a:ext cx="229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/>
              <a:t>Quad-tree (2D, e.g.)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3C2E7D-523A-E04E-9041-7E2F914B8AA2}"/>
              </a:ext>
            </a:extLst>
          </p:cNvPr>
          <p:cNvSpPr txBox="1"/>
          <p:nvPr/>
        </p:nvSpPr>
        <p:spPr>
          <a:xfrm>
            <a:off x="6485675" y="2527178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Oct-tree (for 3D, e.g.)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942F2A-ACBC-F346-95E0-A046D7CEE789}"/>
              </a:ext>
            </a:extLst>
          </p:cNvPr>
          <p:cNvSpPr/>
          <p:nvPr/>
        </p:nvSpPr>
        <p:spPr>
          <a:xfrm>
            <a:off x="6457950" y="841572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0C0A92-8506-2E4A-9677-9B65CD182247}"/>
              </a:ext>
            </a:extLst>
          </p:cNvPr>
          <p:cNvSpPr/>
          <p:nvPr/>
        </p:nvSpPr>
        <p:spPr>
          <a:xfrm>
            <a:off x="6456096" y="3120691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7D1A30-2B7F-6C49-BA54-B0BED6231F20}"/>
              </a:ext>
            </a:extLst>
          </p:cNvPr>
          <p:cNvSpPr txBox="1"/>
          <p:nvPr/>
        </p:nvSpPr>
        <p:spPr>
          <a:xfrm>
            <a:off x="6484165" y="4803517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Nearest neighbor search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919E18-78A2-9144-B0A9-498E6C27A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41" y="3187854"/>
            <a:ext cx="2031185" cy="16846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1555490-BDB6-4346-A91C-0A78519F2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11" y="1793628"/>
            <a:ext cx="8870378" cy="35081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7339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8205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3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097314"/>
            <a:ext cx="7789636" cy="2815772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450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B03B-C69E-1A46-A6EE-435345550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Test Exam &amp; solution suggestion; hand-back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38300-6F04-8E47-957E-405BB76D5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This was an </a:t>
            </a:r>
            <a:r>
              <a:rPr lang="da-DK" u="sng"/>
              <a:t>exercise</a:t>
            </a:r>
            <a:r>
              <a:rPr lang="da-DK"/>
              <a:t>, which we decided to 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It is </a:t>
            </a:r>
            <a:r>
              <a:rPr lang="da-DK" b="1" u="sng"/>
              <a:t>not</a:t>
            </a:r>
            <a:r>
              <a:rPr lang="da-DK" b="1"/>
              <a:t> graded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Meant only as an </a:t>
            </a:r>
            <a:r>
              <a:rPr lang="da-DK" i="1"/>
              <a:t>indicator</a:t>
            </a:r>
            <a:r>
              <a:rPr lang="da-DK"/>
              <a:t> of your standing on knowledge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There is still time before the finals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1426E-0271-C54E-9B41-592094AC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04/05/2019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12BA8-135B-0542-975E-CF9F8B7A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573DD-7A21-C741-9935-17F3CBB7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4</a:t>
            </a:fld>
            <a:endParaRPr lang="da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8D0212-5980-3C45-B589-0F8E6B1F5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592" y="767857"/>
            <a:ext cx="4626768" cy="4412878"/>
          </a:xfrm>
          <a:prstGeom prst="rect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  <a:gs pos="100000">
                  <a:schemeClr val="tx1"/>
                </a:gs>
              </a:gsLst>
              <a:lin ang="162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163101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5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438400"/>
            <a:ext cx="7789636" cy="24746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899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88A7-8799-4346-A84F-4F8210B0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/>
              <a:t>Overview: the last weeks of the course </a:t>
            </a:r>
            <a:br>
              <a:rPr lang="da-DK"/>
            </a:br>
            <a:r>
              <a:rPr lang="da-DK" sz="1300" i="1"/>
              <a:t>– ‘Looking for the summer...’ [Chris Rea]</a:t>
            </a:r>
            <a:endParaRPr lang="da-DK" i="1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0CD155-58C6-AD4F-A75C-F5758543C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967" y="2368848"/>
            <a:ext cx="8452065" cy="1875701"/>
          </a:xfrm>
          <a:ln>
            <a:solidFill>
              <a:schemeClr val="tx1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5C12C-A413-494E-885F-D541AF46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9351D-B289-FD45-90B3-5898D5D0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7654-53AF-8249-B641-12A3C037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2950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04/05/2019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7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801257"/>
            <a:ext cx="7789636" cy="2111829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4466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AFF2A-BE12-3344-ADC5-5F22FA8A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information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184D79-9465-124B-8C88-1E06400CA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0698" y="822325"/>
            <a:ext cx="3963329" cy="4062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D3391-5776-3F42-94A1-AD25FD5BC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/>
              <a:t>Information from the Course Catalogue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DBB69-F342-0C41-A47E-150240E52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04/05/2019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B156C-7A60-4447-8F69-C59673CF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1E163-7DAD-B344-A80F-5279487A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75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9CC9-2767-AE47-8914-402A13B34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clearing occasional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91965-1FE2-7A42-B5D1-E5088A24B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Exam details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A49A2C4-B09F-5042-8499-D6DD32CB48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7062" y="2512765"/>
            <a:ext cx="3868737" cy="184275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EAC9C-7A28-3443-ABB2-D140B067C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/>
              <a:t>Study Points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B79A0D0-B39C-0A40-832E-F8102D6661E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29150" y="2512765"/>
            <a:ext cx="3887788" cy="2219821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2F3BFD-7F10-E648-AFF2-48240F0AE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rPr lang="da-DK"/>
              <a:t>04/05/2019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1E8C3F-C05D-2F45-B2E4-A7E7E8D6F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FFF842-64B3-4C42-9C51-C04F4A1C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449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1050</Words>
  <Application>Microsoft Macintosh PowerPoint</Application>
  <PresentationFormat>On-screen Show (16:10)</PresentationFormat>
  <Paragraphs>185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Algorithms &amp; Data Structures</vt:lpstr>
      <vt:lpstr>Program, Week 18</vt:lpstr>
      <vt:lpstr>Program, Week 18</vt:lpstr>
      <vt:lpstr>Test Exam &amp; solution suggestion; hand-back</vt:lpstr>
      <vt:lpstr>Program, Week 18</vt:lpstr>
      <vt:lpstr>Overview: the last weeks of the course  – ‘Looking for the summer...’ [Chris Rea]</vt:lpstr>
      <vt:lpstr>Program, Week 18</vt:lpstr>
      <vt:lpstr>Final Exam: information</vt:lpstr>
      <vt:lpstr>Final Exam: clearing occasional questions</vt:lpstr>
      <vt:lpstr>Program, Week 18</vt:lpstr>
      <vt:lpstr>Project 5 – reaching a level of independence...</vt:lpstr>
      <vt:lpstr>Program, Week 18</vt:lpstr>
      <vt:lpstr>Text Mining</vt:lpstr>
      <vt:lpstr>Program, Week 18</vt:lpstr>
      <vt:lpstr>kD-Trees (here just 2D but more general) (con amore, but part of project 5 option)</vt:lpstr>
      <vt:lpstr>Naiive Particle Model</vt:lpstr>
      <vt:lpstr>Pop!</vt:lpstr>
      <vt:lpstr>kD-Trees (here just 2D but more general) (con amore, but part of project 5 option)</vt:lpstr>
      <vt:lpstr>kD-Trees (here just 2D but more general) (con amore, but part of project 5 option)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Trier Frederiksen (JTF - Adjunkt - Cphbusiness)</dc:creator>
  <cp:lastModifiedBy>Jacob Trier Frederiksen (JTF - Adjunkt - Cphbusiness)</cp:lastModifiedBy>
  <cp:revision>33</cp:revision>
  <cp:lastPrinted>2019-04-29T20:53:40Z</cp:lastPrinted>
  <dcterms:created xsi:type="dcterms:W3CDTF">2019-03-09T16:44:17Z</dcterms:created>
  <dcterms:modified xsi:type="dcterms:W3CDTF">2019-05-04T08:44:22Z</dcterms:modified>
</cp:coreProperties>
</file>